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60" r:id="rId2"/>
  </p:sldIdLst>
  <p:sldSz cx="9144000" cy="6858000" type="screen4x3"/>
  <p:notesSz cx="7104063" cy="102346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1F"/>
    <a:srgbClr val="00FF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7" autoAdjust="0"/>
    <p:restoredTop sz="94575" autoAdjust="0"/>
  </p:normalViewPr>
  <p:slideViewPr>
    <p:cSldViewPr snapToGrid="0">
      <p:cViewPr varScale="1">
        <p:scale>
          <a:sx n="102" d="100"/>
          <a:sy n="102" d="100"/>
        </p:scale>
        <p:origin x="1806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77" tIns="47338" rIns="94677" bIns="47338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5900" y="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77" tIns="47338" rIns="94677" bIns="47338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3438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77" tIns="47338" rIns="94677" bIns="47338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5900" y="9723438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77" tIns="47338" rIns="94677" bIns="47338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/>
            </a:lvl1pPr>
          </a:lstStyle>
          <a:p>
            <a:fld id="{AE1087DC-9D5B-4DB6-AB33-7F37445341DD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77" tIns="47338" rIns="94677" bIns="47338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5900" y="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77" tIns="47338" rIns="94677" bIns="47338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5363" y="768350"/>
            <a:ext cx="5114925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7738" y="4860925"/>
            <a:ext cx="5208587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77" tIns="47338" rIns="94677" bIns="473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noProof="0"/>
              <a:t>Click to edit Master text styles</a:t>
            </a:r>
          </a:p>
          <a:p>
            <a:pPr lvl="1"/>
            <a:r>
              <a:rPr lang="en-US" altLang="ja-JP" noProof="0"/>
              <a:t>Second level</a:t>
            </a:r>
          </a:p>
          <a:p>
            <a:pPr lvl="2"/>
            <a:r>
              <a:rPr lang="en-US" altLang="ja-JP" noProof="0"/>
              <a:t>Third level</a:t>
            </a:r>
          </a:p>
          <a:p>
            <a:pPr lvl="3"/>
            <a:r>
              <a:rPr lang="en-US" altLang="ja-JP" noProof="0"/>
              <a:t>Fourth level</a:t>
            </a:r>
          </a:p>
          <a:p>
            <a:pPr lvl="4"/>
            <a:r>
              <a:rPr lang="en-US" altLang="ja-JP" noProof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3438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77" tIns="47338" rIns="94677" bIns="47338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5900" y="9723438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677" tIns="47338" rIns="94677" bIns="47338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/>
            </a:lvl1pPr>
          </a:lstStyle>
          <a:p>
            <a:fld id="{1138A604-F3C6-4B71-AB1C-3560E112B907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 txBox="1">
            <a:spLocks noGrp="1" noChangeArrowheads="1"/>
          </p:cNvSpPr>
          <p:nvPr/>
        </p:nvSpPr>
        <p:spPr bwMode="auto">
          <a:xfrm>
            <a:off x="4025900" y="9723438"/>
            <a:ext cx="3078163" cy="51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4677" tIns="47338" rIns="94677" bIns="47338"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4861CE53-D1CF-4C6E-8029-17E478528623}" type="slidenum">
              <a:rPr kumimoji="0" lang="en-US" altLang="ja-JP"/>
              <a:pPr algn="r" eaLnBrk="1" hangingPunct="1">
                <a:spcBef>
                  <a:spcPct val="0"/>
                </a:spcBef>
              </a:pPr>
              <a:t>1</a:t>
            </a:fld>
            <a:endParaRPr kumimoji="0" lang="en-US" altLang="ja-JP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6635DE9-B012-4556-88FC-A87B8CA9896B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852999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17D1AE4-441F-44EA-8BCE-8B455429260C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542923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55118E2-40BD-48FA-98A6-08D0360021D0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730869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D60E530-F0BD-44DB-9533-AB7C08000CC7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3366456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8422AA2-E6AC-46E3-9564-A2DE6EDE98F3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022196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D61CD43-DD41-4C8D-A9CF-1B736036F02C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4338927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E735F45-3472-4B3C-A150-EB255D3076EA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6602748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8C43606-6EDC-43A0-9357-F56B3A99768A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1918428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E0BC7E2-8593-4CAD-9AB6-5AA4B1D8E2E8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0855843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AEF9AB4-1191-496F-8C31-2A4D5585FC2E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691468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06A6985-A264-45A8-A53B-A39BE6E588AE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478361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</a:t>
            </a:r>
            <a:r>
              <a:rPr lang="en-US" altLang="ja-JP"/>
              <a:t> </a:t>
            </a:r>
            <a:r>
              <a:rPr lang="ja-JP" altLang="en-US"/>
              <a:t>タイトルの書式設定</a:t>
            </a:r>
            <a:endParaRPr lang="en-US" altLang="ja-JP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</a:t>
            </a:r>
            <a:r>
              <a:rPr lang="en-US" altLang="ja-JP"/>
              <a:t> </a:t>
            </a:r>
            <a:r>
              <a:rPr lang="ja-JP" altLang="en-US"/>
              <a:t>テキストの書式設定</a:t>
            </a:r>
            <a:endParaRPr lang="en-US" altLang="ja-JP"/>
          </a:p>
          <a:p>
            <a:pPr lvl="1"/>
            <a:r>
              <a:rPr lang="ja-JP" altLang="en-US"/>
              <a:t>第</a:t>
            </a:r>
            <a:r>
              <a:rPr lang="en-US" altLang="ja-JP"/>
              <a:t> 2 </a:t>
            </a:r>
            <a:r>
              <a:rPr lang="ja-JP" altLang="en-US"/>
              <a:t>レベル</a:t>
            </a:r>
            <a:endParaRPr lang="en-US" altLang="ja-JP"/>
          </a:p>
          <a:p>
            <a:pPr lvl="2"/>
            <a:r>
              <a:rPr lang="ja-JP" altLang="en-US"/>
              <a:t>第</a:t>
            </a:r>
            <a:r>
              <a:rPr lang="en-US" altLang="ja-JP"/>
              <a:t> 3 </a:t>
            </a:r>
            <a:r>
              <a:rPr lang="ja-JP" altLang="en-US"/>
              <a:t>レベル</a:t>
            </a:r>
            <a:endParaRPr lang="en-US" altLang="ja-JP"/>
          </a:p>
          <a:p>
            <a:pPr lvl="3"/>
            <a:r>
              <a:rPr lang="ja-JP" altLang="en-US"/>
              <a:t>第</a:t>
            </a:r>
            <a:r>
              <a:rPr lang="en-US" altLang="ja-JP"/>
              <a:t> 4 </a:t>
            </a:r>
            <a:r>
              <a:rPr lang="ja-JP" altLang="en-US"/>
              <a:t>レベル</a:t>
            </a:r>
            <a:endParaRPr lang="en-US" altLang="ja-JP"/>
          </a:p>
          <a:p>
            <a:pPr lvl="4"/>
            <a:r>
              <a:rPr lang="ja-JP" altLang="en-US"/>
              <a:t>第</a:t>
            </a:r>
            <a:r>
              <a:rPr lang="en-US" altLang="ja-JP"/>
              <a:t> 5 </a:t>
            </a:r>
            <a:r>
              <a:rPr lang="ja-JP" altLang="en-US"/>
              <a:t>レベル</a:t>
            </a:r>
            <a:endParaRPr lang="en-US" altLang="ja-JP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400">
                <a:latin typeface="Times New Roman" pitchFamily="18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kumimoji="0" sz="1400">
                <a:latin typeface="Times New Roman" pitchFamily="18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400"/>
            </a:lvl1pPr>
          </a:lstStyle>
          <a:p>
            <a:fld id="{7E672353-16C6-46E9-93EC-48BFCFDC5C08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79130" y="2654301"/>
            <a:ext cx="8985739" cy="1020762"/>
          </a:xfrm>
        </p:spPr>
        <p:txBody>
          <a:bodyPr/>
          <a:lstStyle/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ja-JP" altLang="en-US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私の今回の演題に関連して、</a:t>
            </a:r>
            <a:endParaRPr lang="en-US" altLang="ja-JP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ja-JP" altLang="en-US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開示すべき利益相反は以下のとおりです。</a:t>
            </a:r>
            <a:r>
              <a:rPr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　　</a:t>
            </a:r>
            <a:endParaRPr lang="en-US" altLang="ja-JP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</a:t>
            </a:r>
            <a:endParaRPr lang="en-US" altLang="ja-JP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051" name="テキスト ボックス 3"/>
          <p:cNvSpPr txBox="1">
            <a:spLocks noChangeArrowheads="1"/>
          </p:cNvSpPr>
          <p:nvPr/>
        </p:nvSpPr>
        <p:spPr bwMode="auto">
          <a:xfrm>
            <a:off x="4357688" y="6005513"/>
            <a:ext cx="3919537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/>
              <a:t>（注：該当するもののみ記載）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965200" y="3889375"/>
            <a:ext cx="7639050" cy="2792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kumimoji="0" lang="en-US" altLang="ja-JP" sz="2400" b="1" kern="0" dirty="0">
                <a:latin typeface="ＭＳ Ｐゴシック" pitchFamily="28" charset="-128"/>
                <a:ea typeface="ＭＳ Ｐゴシック" pitchFamily="28" charset="-128"/>
              </a:rPr>
              <a:t>《</a:t>
            </a:r>
            <a:r>
              <a:rPr kumimoji="0" lang="ja-JP" altLang="en-US" sz="2400" b="1" kern="0" dirty="0">
                <a:latin typeface="ＭＳ Ｐゴシック" pitchFamily="28" charset="-128"/>
                <a:ea typeface="ＭＳ Ｐゴシック" pitchFamily="28" charset="-128"/>
              </a:rPr>
              <a:t>記載例</a:t>
            </a:r>
            <a:r>
              <a:rPr kumimoji="0" lang="en-US" altLang="ja-JP" sz="2400" b="1" kern="0" dirty="0">
                <a:latin typeface="ＭＳ Ｐゴシック" pitchFamily="28" charset="-128"/>
                <a:ea typeface="ＭＳ Ｐゴシック" pitchFamily="28" charset="-128"/>
              </a:rPr>
              <a:t>》</a:t>
            </a:r>
            <a:r>
              <a:rPr kumimoji="0" lang="ja-JP" altLang="en-US" sz="2400" b="1" kern="0" dirty="0">
                <a:latin typeface="ＭＳ Ｐゴシック" pitchFamily="28" charset="-128"/>
                <a:ea typeface="ＭＳ Ｐゴシック" pitchFamily="28" charset="-128"/>
              </a:rPr>
              <a:t>　　</a:t>
            </a:r>
            <a:endParaRPr kumimoji="0" lang="en-US" altLang="ja-JP" sz="2400" b="1" kern="0" dirty="0">
              <a:latin typeface="ＭＳ Ｐゴシック" pitchFamily="28" charset="-128"/>
              <a:ea typeface="ＭＳ Ｐゴシック" pitchFamily="28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kumimoji="0" lang="ja-JP" altLang="en-US" sz="2400" b="1" kern="0" dirty="0">
                <a:latin typeface="ＭＳ Ｐゴシック" pitchFamily="28" charset="-128"/>
                <a:ea typeface="ＭＳ Ｐゴシック" pitchFamily="28" charset="-128"/>
              </a:rPr>
              <a:t>　　</a:t>
            </a:r>
            <a:r>
              <a:rPr kumimoji="0" lang="ja-JP" altLang="en-US" sz="2400" kern="0" dirty="0">
                <a:latin typeface="ＭＳ Ｐゴシック" pitchFamily="28" charset="-128"/>
                <a:ea typeface="ＭＳ Ｐゴシック" pitchFamily="28" charset="-128"/>
              </a:rPr>
              <a:t>研究費：</a:t>
            </a:r>
            <a:r>
              <a:rPr kumimoji="0" lang="en-US" altLang="ja-JP" sz="2400" kern="0" dirty="0">
                <a:latin typeface="ＭＳ Ｐゴシック" pitchFamily="28" charset="-128"/>
                <a:ea typeface="ＭＳ Ｐゴシック" pitchFamily="28" charset="-128"/>
              </a:rPr>
              <a:t>○○</a:t>
            </a:r>
            <a:r>
              <a:rPr kumimoji="0" lang="ja-JP" altLang="en-US" sz="2400" kern="0" dirty="0">
                <a:latin typeface="ＭＳ Ｐゴシック" pitchFamily="28" charset="-128"/>
                <a:ea typeface="ＭＳ Ｐゴシック" pitchFamily="28" charset="-128"/>
              </a:rPr>
              <a:t>製薬、ＸＸ薬品工業、</a:t>
            </a:r>
            <a:r>
              <a:rPr kumimoji="0" lang="en-US" altLang="ja-JP" sz="2400" kern="0" dirty="0">
                <a:latin typeface="ＭＳ Ｐゴシック" pitchFamily="28" charset="-128"/>
                <a:ea typeface="ヒラギノ角ゴ Pro W3" pitchFamily="28" charset="-128"/>
              </a:rPr>
              <a:t>□□</a:t>
            </a:r>
            <a:r>
              <a:rPr kumimoji="0" lang="ja-JP" altLang="en-US" sz="2400" kern="0" dirty="0">
                <a:latin typeface="ＭＳ Ｐゴシック" pitchFamily="28" charset="-128"/>
                <a:ea typeface="ＭＳ Ｐゴシック" pitchFamily="28" charset="-128"/>
              </a:rPr>
              <a:t>株式会社</a:t>
            </a:r>
            <a:endParaRPr kumimoji="0" lang="en-US" altLang="ja-JP" sz="2400" kern="0" dirty="0">
              <a:latin typeface="ＭＳ Ｐゴシック" pitchFamily="28" charset="-128"/>
              <a:ea typeface="ＭＳ Ｐゴシック" pitchFamily="28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kumimoji="0" lang="ja-JP" altLang="en-US" sz="2400" b="1" kern="0" dirty="0">
                <a:latin typeface="ＭＳ Ｐゴシック" pitchFamily="28" charset="-128"/>
                <a:ea typeface="ＭＳ Ｐゴシック" pitchFamily="28" charset="-128"/>
              </a:rPr>
              <a:t>　　</a:t>
            </a:r>
            <a:r>
              <a:rPr kumimoji="0" lang="ja-JP" altLang="en-US" sz="2400" kern="0" dirty="0">
                <a:latin typeface="ＭＳ Ｐゴシック" pitchFamily="28" charset="-128"/>
                <a:ea typeface="ＭＳ Ｐゴシック" pitchFamily="28" charset="-128"/>
              </a:rPr>
              <a:t>役員・顧問職：</a:t>
            </a:r>
            <a:r>
              <a:rPr kumimoji="0" lang="en-US" altLang="ja-JP" sz="2400" kern="0" dirty="0">
                <a:latin typeface="ＭＳ Ｐゴシック" pitchFamily="28" charset="-128"/>
                <a:ea typeface="ＭＳ Ｐゴシック" pitchFamily="28" charset="-128"/>
              </a:rPr>
              <a:t>××</a:t>
            </a:r>
            <a:r>
              <a:rPr kumimoji="0" lang="ja-JP" altLang="en-US" sz="2400" kern="0" dirty="0">
                <a:latin typeface="ＭＳ Ｐゴシック" pitchFamily="28" charset="-128"/>
                <a:ea typeface="ＭＳ Ｐゴシック" pitchFamily="28" charset="-128"/>
              </a:rPr>
              <a:t>社</a:t>
            </a:r>
            <a:endParaRPr kumimoji="0" lang="en-US" altLang="ja-JP" sz="2400" kern="0" dirty="0">
              <a:latin typeface="ＭＳ Ｐゴシック" pitchFamily="28" charset="-128"/>
              <a:ea typeface="ＭＳ Ｐゴシック" pitchFamily="28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kumimoji="0" lang="ja-JP" altLang="en-US" sz="2400" kern="0" dirty="0">
                <a:latin typeface="ＭＳ Ｐゴシック" pitchFamily="28" charset="-128"/>
                <a:ea typeface="ＭＳ Ｐゴシック" pitchFamily="28" charset="-128"/>
              </a:rPr>
              <a:t>　　株：△△株式会社</a:t>
            </a:r>
            <a:endParaRPr kumimoji="0" lang="en-US" altLang="ja-JP" sz="2400" kern="0" dirty="0">
              <a:latin typeface="ＭＳ Ｐゴシック" pitchFamily="28" charset="-128"/>
              <a:ea typeface="ＭＳ Ｐゴシック" pitchFamily="28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kumimoji="0" lang="ja-JP" altLang="en-US" sz="2400" kern="0" dirty="0">
                <a:latin typeface="ＭＳ Ｐゴシック" pitchFamily="28" charset="-128"/>
                <a:ea typeface="ＭＳ Ｐゴシック" pitchFamily="28" charset="-128"/>
              </a:rPr>
              <a:t>　　特許使用料</a:t>
            </a:r>
            <a:endParaRPr kumimoji="0" lang="en-US" altLang="ja-JP" sz="2400" kern="0" dirty="0">
              <a:latin typeface="ＭＳ Ｐゴシック" pitchFamily="28" charset="-128"/>
              <a:ea typeface="ＭＳ Ｐゴシック" pitchFamily="28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kumimoji="0" lang="ja-JP" altLang="en-US" sz="2400" kern="0" dirty="0">
                <a:latin typeface="ＭＳ Ｐゴシック" pitchFamily="28" charset="-128"/>
                <a:ea typeface="ＭＳ Ｐゴシック" pitchFamily="28" charset="-128"/>
              </a:rPr>
              <a:t>　　講演料：</a:t>
            </a:r>
            <a:r>
              <a:rPr kumimoji="0" lang="en-US" altLang="ja-JP" sz="2400" kern="0" dirty="0">
                <a:latin typeface="ＭＳ Ｐゴシック" pitchFamily="28" charset="-128"/>
                <a:ea typeface="ＭＳ Ｐゴシック" pitchFamily="28" charset="-128"/>
              </a:rPr>
              <a:t> ○○</a:t>
            </a:r>
            <a:r>
              <a:rPr kumimoji="0" lang="ja-JP" altLang="en-US" sz="2400" kern="0" dirty="0">
                <a:latin typeface="ＭＳ Ｐゴシック" pitchFamily="28" charset="-128"/>
                <a:ea typeface="ＭＳ Ｐゴシック" pitchFamily="28" charset="-128"/>
              </a:rPr>
              <a:t>製薬、ＸＸ薬品、</a:t>
            </a:r>
            <a:endParaRPr kumimoji="0" lang="en-US" altLang="ja-JP" sz="2400" kern="0" dirty="0">
              <a:latin typeface="ＭＳ Ｐゴシック" pitchFamily="28" charset="-128"/>
              <a:ea typeface="ＭＳ Ｐゴシック" pitchFamily="28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kumimoji="0" lang="ja-JP" altLang="en-US" sz="2400" kern="0" dirty="0">
                <a:latin typeface="ＭＳ Ｐゴシック" pitchFamily="28" charset="-128"/>
                <a:ea typeface="ＭＳ Ｐゴシック" pitchFamily="28" charset="-128"/>
              </a:rPr>
              <a:t>　　寄附講座：△△製薬</a:t>
            </a:r>
            <a:endParaRPr kumimoji="0" lang="en-US" altLang="ja-JP" sz="2400" kern="0" dirty="0">
              <a:latin typeface="ＭＳ Ｐゴシック" pitchFamily="28" charset="-128"/>
              <a:ea typeface="ＭＳ Ｐゴシック" pitchFamily="28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kumimoji="0" lang="ja-JP" altLang="en-US" sz="2400" kern="0" dirty="0">
                <a:latin typeface="ＭＳ Ｐゴシック" pitchFamily="28" charset="-128"/>
                <a:ea typeface="ＭＳ Ｐゴシック" pitchFamily="28" charset="-128"/>
              </a:rPr>
              <a:t>　　　　</a:t>
            </a:r>
            <a:endParaRPr kumimoji="0" lang="en-US" altLang="ja-JP" sz="2400" kern="0" dirty="0">
              <a:latin typeface="ＭＳ Ｐゴシック" pitchFamily="28" charset="-128"/>
              <a:ea typeface="ＭＳ Ｐゴシック" pitchFamily="28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kumimoji="0" lang="ja-JP" altLang="en-US" sz="2400" kern="0" dirty="0">
                <a:latin typeface="ＭＳ Ｐゴシック" pitchFamily="28" charset="-128"/>
                <a:ea typeface="ＭＳ Ｐゴシック" pitchFamily="28" charset="-128"/>
              </a:rPr>
              <a:t>　　</a:t>
            </a:r>
            <a:endParaRPr kumimoji="0" lang="en-US" altLang="ja-JP" sz="2400" kern="0" dirty="0">
              <a:latin typeface="ＭＳ Ｐゴシック" pitchFamily="28" charset="-128"/>
              <a:ea typeface="ＭＳ Ｐゴシック" pitchFamily="28" charset="-128"/>
            </a:endParaRPr>
          </a:p>
        </p:txBody>
      </p:sp>
      <p:sp>
        <p:nvSpPr>
          <p:cNvPr id="2053" name="Rectangle 2"/>
          <p:cNvSpPr>
            <a:spLocks noGrp="1" noChangeArrowheads="1"/>
          </p:cNvSpPr>
          <p:nvPr/>
        </p:nvSpPr>
        <p:spPr bwMode="auto">
          <a:xfrm>
            <a:off x="455613" y="473075"/>
            <a:ext cx="8237537" cy="198755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b="1" dirty="0">
                <a:latin typeface="ＭＳ Ｐゴシック" panose="020B0600070205080204" pitchFamily="50" charset="-128"/>
              </a:rPr>
              <a:t>日本病院薬剤師会</a:t>
            </a:r>
            <a:endParaRPr lang="en-US" altLang="ja-JP" b="1" dirty="0">
              <a:latin typeface="ＭＳ Ｐゴシック" panose="020B0600070205080204" pitchFamily="50" charset="-128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b="1" dirty="0">
                <a:latin typeface="ＭＳ Ｐゴシック" panose="020B0600070205080204" pitchFamily="50" charset="-128"/>
              </a:rPr>
              <a:t>第</a:t>
            </a:r>
            <a:r>
              <a:rPr lang="en-US" altLang="ja-JP" b="1" dirty="0">
                <a:latin typeface="ＭＳ Ｐゴシック" panose="020B0600070205080204" pitchFamily="50" charset="-128"/>
              </a:rPr>
              <a:t>43</a:t>
            </a:r>
            <a:r>
              <a:rPr lang="ja-JP" altLang="en-US" b="1">
                <a:latin typeface="ＭＳ Ｐゴシック" panose="020B0600070205080204" pitchFamily="50" charset="-128"/>
              </a:rPr>
              <a:t>回北陸ブロック学術大会</a:t>
            </a:r>
            <a:endParaRPr lang="ja-JP" altLang="en-US" b="1" dirty="0">
              <a:latin typeface="ＭＳ Ｐゴシック" panose="020B0600070205080204" pitchFamily="50" charset="-128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b="1" dirty="0">
                <a:latin typeface="ＭＳ Ｐゴシック" panose="020B0600070205080204" pitchFamily="50" charset="-128"/>
              </a:rPr>
              <a:t>利益相反の開示</a:t>
            </a:r>
            <a:r>
              <a:rPr lang="ja-JP" altLang="ja-JP" b="1" dirty="0">
                <a:latin typeface="ＭＳ Ｐゴシック" panose="020B0600070205080204" pitchFamily="50" charset="-128"/>
              </a:rPr>
              <a:t>　</a:t>
            </a:r>
            <a:br>
              <a:rPr lang="ja-JP" altLang="ja-JP" sz="2400" b="1" i="1" dirty="0">
                <a:latin typeface="ＭＳ Ｐゴシック" panose="020B0600070205080204" pitchFamily="50" charset="-128"/>
              </a:rPr>
            </a:br>
            <a:r>
              <a:rPr lang="ja-JP" altLang="ja-JP" sz="2400" b="1" dirty="0">
                <a:latin typeface="ＭＳ Ｐゴシック" panose="020B0600070205080204" pitchFamily="50" charset="-128"/>
              </a:rPr>
              <a:t>筆頭</a:t>
            </a:r>
            <a:r>
              <a:rPr lang="ja-JP" altLang="en-US" sz="2400" b="1" dirty="0">
                <a:latin typeface="ＭＳ Ｐゴシック" panose="020B0600070205080204" pitchFamily="50" charset="-128"/>
              </a:rPr>
              <a:t>演者</a:t>
            </a:r>
            <a:r>
              <a:rPr lang="ja-JP" altLang="ja-JP" sz="2400" b="1" dirty="0">
                <a:latin typeface="ＭＳ Ｐゴシック" panose="020B0600070205080204" pitchFamily="50" charset="-128"/>
              </a:rPr>
              <a:t>名：　○○ ○○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572</TotalTime>
  <Words>104</Words>
  <Application>Microsoft Office PowerPoint</Application>
  <PresentationFormat>画面に合わせる (4:3)</PresentationFormat>
  <Paragraphs>17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4" baseType="lpstr">
      <vt:lpstr>ＭＳ Ｐゴシック</vt:lpstr>
      <vt:lpstr>Times New Roman</vt:lpstr>
      <vt:lpstr>Default Design</vt:lpstr>
      <vt:lpstr>PowerPoint プレゼンテーション</vt:lpstr>
    </vt:vector>
  </TitlesOfParts>
  <Company>Heart Failure Society of America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Travis Alexander Yano</dc:creator>
  <cp:lastModifiedBy>tsuka</cp:lastModifiedBy>
  <cp:revision>93</cp:revision>
  <cp:lastPrinted>2017-01-16T09:10:07Z</cp:lastPrinted>
  <dcterms:created xsi:type="dcterms:W3CDTF">2000-09-04T17:39:07Z</dcterms:created>
  <dcterms:modified xsi:type="dcterms:W3CDTF">2024-08-06T07:21:46Z</dcterms:modified>
</cp:coreProperties>
</file>