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688156"/>
            <a:ext cx="8237537" cy="2281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日本病院薬剤師会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34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回北陸ブロック学術大会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tsuka</cp:lastModifiedBy>
  <cp:revision>94</cp:revision>
  <cp:lastPrinted>2017-01-16T09:10:07Z</cp:lastPrinted>
  <dcterms:created xsi:type="dcterms:W3CDTF">2000-09-04T17:39:07Z</dcterms:created>
  <dcterms:modified xsi:type="dcterms:W3CDTF">2024-08-06T07:22:47Z</dcterms:modified>
</cp:coreProperties>
</file>